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90" y="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036149-FD75-EC79-EE43-23A6A8E5C4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71BCEBE-9556-8FBC-6D40-6F765B7CB8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5B50AE-C0BB-89DE-F2EB-1225E7957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1FE75-80CB-4F21-A617-DDBA7C82ACC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123DEB-F0C7-F89D-89AD-AE44C3123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ACDAAD-041D-D9EB-837C-8CC427E0A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0EF45-8439-42D3-A224-FE60624E48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544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231650-379C-DDBC-9F00-0214611B0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F57AC3E-648A-14A8-877E-3DF88BA00C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68E9F9-6C6F-109B-2E47-FD7732DB1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1FE75-80CB-4F21-A617-DDBA7C82ACC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18247B-B16A-4E5C-00AF-697B50526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63CD4A-2F2D-2F8C-CD1B-54F0DC053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0EF45-8439-42D3-A224-FE60624E48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81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3561B3E-1C9D-AAFC-7E7A-E4FD6780BC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1F7FE6C-2ECA-138C-6F5B-EC00464B8A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7E421A-DE12-E446-6B45-E4D06BA10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1FE75-80CB-4F21-A617-DDBA7C82ACC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6FAFB0-F511-21A6-9DB5-F5310FF1F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289E74-6B39-28E0-74AC-415B98CD4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0EF45-8439-42D3-A224-FE60624E48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541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D8A51B-409C-51D4-D400-53ABAF9DE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6E3139-4A3C-E9B7-6587-2C1495D45D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DAA827-5191-6E19-9BFB-450E5BD99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1FE75-80CB-4F21-A617-DDBA7C82ACC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DAE620-CBEF-5876-69E0-B22B3989B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6D202E-34AF-1B95-8AA6-2E4BCA7A4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0EF45-8439-42D3-A224-FE60624E48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943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5878C2-1270-8022-4B72-405C208CF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FA2D05A-84F2-E146-AA3D-C089FFF41E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434A2E-7A3D-D082-6357-ECE30C086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1FE75-80CB-4F21-A617-DDBA7C82ACC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1CC05D-E241-B0FB-B83D-56BFBE648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255078-B512-C4C0-2247-1F3569427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0EF45-8439-42D3-A224-FE60624E48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892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077028-6DF6-EE2B-AD0D-3341B2234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25D916-B009-9E50-1DCF-6D3B3C72FA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DB41D2-37B0-7322-4D59-E21EF62121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4322D9-44FE-EB1C-4F59-5DA04E9B8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1FE75-80CB-4F21-A617-DDBA7C82ACC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68A83C-6B98-2B85-1E5C-7710D84AB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E1BFE80-9DB2-6DE4-42AC-33F0D1C9C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0EF45-8439-42D3-A224-FE60624E48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589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766A46-5C4F-C959-1777-EAB3A2719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35A8B5-09E1-9087-0152-A4FEA45DB3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5A447A2-1266-A312-BF04-2B27A29987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17C461E-9BF7-4192-F4C6-5D1620F4CF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109F630-4A1E-B508-82B6-9153D0E1B3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D6FA8D1-2635-086B-27F3-A18049FC4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1FE75-80CB-4F21-A617-DDBA7C82ACC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2F70AE2-9231-CC67-8418-B5B5E7BC7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A4E6B6D-9932-1629-3FF9-3763360AD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0EF45-8439-42D3-A224-FE60624E48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198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0730A1-7DA2-D34A-D3AC-2D370A4D8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0FCE9C1-2324-C384-7CC8-2FE93AC1D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1FE75-80CB-4F21-A617-DDBA7C82ACC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5E8E40F-1627-F8C5-9744-287FC56DB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48595D9-22D0-8127-A7F2-F0E107BE7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0EF45-8439-42D3-A224-FE60624E48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41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8BC13AE-FE25-B191-23CC-1A89D5E2C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1FE75-80CB-4F21-A617-DDBA7C82ACC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F40D172-3C3E-2BA1-3DB3-85F1E7D94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FC51E7F-FA40-7A46-B63D-3280FC583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0EF45-8439-42D3-A224-FE60624E48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41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B99B3E-BF8D-0FD3-EF2D-1F7A19EC4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3C7C71-ABF1-182F-D355-E224C2E8FB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0669442-141A-C1AA-621F-ABB15B877D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0563E0D-5A6A-47D6-7333-6F6484818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1FE75-80CB-4F21-A617-DDBA7C82ACC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FBF4DED-5093-124D-A680-F7961A535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8656D58-C4F7-ADFC-65B7-0CA432168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0EF45-8439-42D3-A224-FE60624E48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185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3039F9-02B8-2B30-9209-B8CF0B957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DEF5596-492C-4C49-2E09-ACCCE38299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52381AC-06CA-352D-94A2-987163ECE4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2D3B6C9-0CF1-9C61-4CD5-792644D01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1FE75-80CB-4F21-A617-DDBA7C82ACC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2D6B6D9-C1B7-5F60-F929-B1C1D9BC8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BBB628F-5DD9-B92E-F419-14C6C5D09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0EF45-8439-42D3-A224-FE60624E48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600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BBCC74-6635-2E60-1C1A-31FB1709C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8DBA38A-DFF2-E2EC-C638-2E5D847A8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0BD3C1-639D-C44A-1C1C-6279F4A99C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1FE75-80CB-4F21-A617-DDBA7C82ACC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02A6E5-784F-303F-20D9-1146BD69B9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A9D761-107C-DD86-4B88-841F4CB78C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0EF45-8439-42D3-A224-FE60624E48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611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hyperlink" Target="https://yandex.ru/maps/?ll=43.732290%2C45.079220&amp;mode=usermaps&amp;source=constructorLink&amp;um=constructor%3A67c6a16d647d0656781f2913d5b346d01a7e182882740d46bb45f0d18fb3d798&amp;z=8" TargetMode="External"/><Relationship Id="rId7" Type="http://schemas.openxmlformats.org/officeDocument/2006/relationships/hyperlink" Target="https://&#1088;26.&#1085;&#1072;&#1074;&#1080;&#1075;&#1072;&#1090;&#1086;&#1088;.&#1076;&#1077;&#1090;&#1080;/" TargetMode="External"/><Relationship Id="rId12" Type="http://schemas.openxmlformats.org/officeDocument/2006/relationships/image" Target="../media/image8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sia.gosuslugi.ru/login/" TargetMode="External"/><Relationship Id="rId11" Type="http://schemas.openxmlformats.org/officeDocument/2006/relationships/image" Target="../media/image7.png"/><Relationship Id="rId5" Type="http://schemas.openxmlformats.org/officeDocument/2006/relationships/image" Target="../media/image3.jpeg"/><Relationship Id="rId10" Type="http://schemas.openxmlformats.org/officeDocument/2006/relationships/image" Target="../media/image6.gif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9495B13E-F9CA-FDEE-5B02-8FD00FD66CDD}"/>
              </a:ext>
            </a:extLst>
          </p:cNvPr>
          <p:cNvSpPr/>
          <p:nvPr/>
        </p:nvSpPr>
        <p:spPr>
          <a:xfrm>
            <a:off x="6096000" y="0"/>
            <a:ext cx="2449285" cy="134396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6D7AC18-3C0E-82CD-E58E-594620FDE1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31"/>
          <a:stretch/>
        </p:blipFill>
        <p:spPr>
          <a:xfrm>
            <a:off x="0" y="0"/>
            <a:ext cx="8545285" cy="68784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95A8F29-9A74-886B-1E47-87DC7DAEA8B5}"/>
              </a:ext>
            </a:extLst>
          </p:cNvPr>
          <p:cNvSpPr txBox="1"/>
          <p:nvPr/>
        </p:nvSpPr>
        <p:spPr>
          <a:xfrm>
            <a:off x="923278" y="759449"/>
            <a:ext cx="6569204" cy="335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DengXian" panose="02010600030101010101" pitchFamily="2" charset="-122"/>
                <a:cs typeface="Times New Roman" panose="02020603050405020304" pitchFamily="18" charset="0"/>
              </a:rPr>
              <a:t>Хочешь попробовать себя в чем-то новом и интересном? Курсы английского? Робототехника? Театральная студия? Медиа-журналистика? А может туризм? Все эти и многие другие современные объединения стали доступны детям Ставропольского края всех возрастов!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br>
              <a:rPr kumimoji="0" lang="ru-RU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kumimoji="0" lang="ru-RU" sz="12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DengXian" panose="02010600030101010101" pitchFamily="2" charset="-122"/>
                <a:cs typeface="Times New Roman" panose="02020603050405020304" pitchFamily="18" charset="0"/>
              </a:rPr>
              <a:t>Проект по созданию новых мест </a:t>
            </a:r>
            <a:r>
              <a:rPr kumimoji="0" lang="ru-RU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DengXian" panose="02010600030101010101" pitchFamily="2" charset="-122"/>
                <a:cs typeface="Times New Roman" panose="02020603050405020304" pitchFamily="18" charset="0"/>
              </a:rPr>
              <a:t>– это уникальная возможность для детей погрузиться в увлекательный мир конструирования роботов, 3D моделей, создания игр, возможность попробовать себя в роли героя пьесы или романа, а может взять первое в своей жизни интервью!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DengXian" panose="02010600030101010101" pitchFamily="2" charset="-122"/>
                <a:cs typeface="Times New Roman" panose="02020603050405020304" pitchFamily="18" charset="0"/>
              </a:rPr>
              <a:t>Уважаемые родители</a:t>
            </a:r>
            <a:r>
              <a:rPr kumimoji="0" lang="ru-RU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DengXian" panose="02010600030101010101" pitchFamily="2" charset="-122"/>
                <a:cs typeface="Times New Roman" panose="02020603050405020304" pitchFamily="18" charset="0"/>
              </a:rPr>
              <a:t>, не теряйте время, знакомьтесь с </a:t>
            </a:r>
            <a:r>
              <a:rPr kumimoji="0" lang="ru-RU" sz="12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DengXian" panose="02010600030101010101" pitchFamily="2" charset="-122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интерактивной картой</a:t>
            </a:r>
            <a:r>
              <a:rPr kumimoji="0" lang="ru-RU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DengXian" panose="02010600030101010101" pitchFamily="2" charset="-122"/>
                <a:cs typeface="Times New Roman" panose="02020603050405020304" pitchFamily="18" charset="0"/>
              </a:rPr>
              <a:t>, выбирайте свой муниципалитет и классную программу, переходите в информационную систему Навигатор и подавайте заявку на обучение для </a:t>
            </a:r>
            <a:r>
              <a:rPr kumimoji="0" lang="ru-RU" sz="12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DengXian" panose="02010600030101010101" pitchFamily="2" charset="-122"/>
                <a:cs typeface="Times New Roman" panose="02020603050405020304" pitchFamily="18" charset="0"/>
              </a:rPr>
              <a:t>вашего</a:t>
            </a:r>
            <a:r>
              <a:rPr kumimoji="0" lang="ru-RU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DengXian" panose="02010600030101010101" pitchFamily="2" charset="-122"/>
                <a:cs typeface="Times New Roman" panose="02020603050405020304" pitchFamily="18" charset="0"/>
              </a:rPr>
              <a:t> ребенка! </a:t>
            </a:r>
            <a:r>
              <a:rPr kumimoji="0" lang="ru-RU" sz="12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DengXian" panose="02010600030101010101" pitchFamily="2" charset="-122"/>
                <a:cs typeface="Times New Roman" panose="02020603050405020304" pitchFamily="18" charset="0"/>
              </a:rPr>
              <a:t>Новейшие программы</a:t>
            </a:r>
            <a:r>
              <a:rPr kumimoji="0" lang="ru-RU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DengXian" panose="02010600030101010101" pitchFamily="2" charset="-122"/>
                <a:cs typeface="Times New Roman" panose="02020603050405020304" pitchFamily="18" charset="0"/>
              </a:rPr>
              <a:t>, разработанные в рамках реализации мероприятия по созданию новых мест ждут именно </a:t>
            </a:r>
            <a:r>
              <a:rPr kumimoji="0" lang="ru-RU" sz="12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DengXian" panose="02010600030101010101" pitchFamily="2" charset="-122"/>
                <a:cs typeface="Times New Roman" panose="02020603050405020304" pitchFamily="18" charset="0"/>
              </a:rPr>
              <a:t>вашего ребенка. </a:t>
            </a:r>
            <a:endParaRPr kumimoji="0" lang="ru-RU" sz="12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C34874-21B5-08C1-FDB5-07B7ADE285C4}"/>
              </a:ext>
            </a:extLst>
          </p:cNvPr>
          <p:cNvSpPr txBox="1"/>
          <p:nvPr/>
        </p:nvSpPr>
        <p:spPr>
          <a:xfrm>
            <a:off x="1091953" y="5353235"/>
            <a:ext cx="292964" cy="390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AC8778-685B-7CEF-68CE-A188E3BFE8C2}"/>
              </a:ext>
            </a:extLst>
          </p:cNvPr>
          <p:cNvSpPr txBox="1"/>
          <p:nvPr/>
        </p:nvSpPr>
        <p:spPr>
          <a:xfrm>
            <a:off x="1043127" y="4337841"/>
            <a:ext cx="63164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Запись на программы через информационную систему Навигатор или Госуслуги. Программы, реализуемые в рамках мероприятия по созданию новых мест, в информационной системе Навигатор отмечены имеют специальную отметку — </a:t>
            </a:r>
            <a:r>
              <a:rPr kumimoji="0" lang="ru-RU" sz="10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DengXian" panose="02010600030101010101" pitchFamily="2" charset="-122"/>
                <a:cs typeface="Times New Roman" panose="02020603050405020304" pitchFamily="18" charset="0"/>
              </a:rPr>
              <a:t>участие программы в значимом проекте</a:t>
            </a:r>
            <a:r>
              <a:rPr kumimoji="0" lang="ru-RU" sz="10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DengXian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kumimoji="0" lang="ru-RU" sz="1000" b="0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DengXian" panose="02010600030101010101" pitchFamily="2" charset="-122"/>
                <a:cs typeface="Times New Roman" panose="02020603050405020304" pitchFamily="18" charset="0"/>
              </a:rPr>
              <a:t>Новые места в дополнительном образовании</a:t>
            </a:r>
            <a:r>
              <a:rPr kumimoji="0" lang="ru-RU" sz="1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ru-RU" sz="1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endParaRPr kumimoji="0" lang="ru-RU" sz="10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F51729-AD47-51E3-4A91-EB0994935A95}"/>
              </a:ext>
            </a:extLst>
          </p:cNvPr>
          <p:cNvSpPr txBox="1"/>
          <p:nvPr/>
        </p:nvSpPr>
        <p:spPr>
          <a:xfrm>
            <a:off x="1052223" y="5065437"/>
            <a:ext cx="62454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Точные даты начала подачи заявки на обучение по заинтересовавшей вас и вашего ребенка программе, необходимо уточнять в образовательной организации, реализующей программу.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8732A37-2EF1-6AA7-1081-BC180D4DB8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783" y="7696"/>
            <a:ext cx="1127464" cy="89664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8088975-FB91-8500-24BD-7B9C9BC99E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705" y="7696"/>
            <a:ext cx="676461" cy="787696"/>
          </a:xfrm>
          <a:prstGeom prst="rect">
            <a:avLst/>
          </a:prstGeom>
        </p:spPr>
      </p:pic>
      <p:sp>
        <p:nvSpPr>
          <p:cNvPr id="14" name="AutoShape 6">
            <a:extLst>
              <a:ext uri="{FF2B5EF4-FFF2-40B4-BE49-F238E27FC236}">
                <a16:creationId xmlns:a16="http://schemas.microsoft.com/office/drawing/2014/main" id="{4ABB3CBA-0599-272A-66AD-D31EBAB7E5E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utoShape 8">
            <a:extLst>
              <a:ext uri="{FF2B5EF4-FFF2-40B4-BE49-F238E27FC236}">
                <a16:creationId xmlns:a16="http://schemas.microsoft.com/office/drawing/2014/main" id="{E8A515B1-1A08-F50D-22EF-7D9D11C3E24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75606B-8254-9262-5472-C93CCB2BB17E}"/>
              </a:ext>
            </a:extLst>
          </p:cNvPr>
          <p:cNvSpPr txBox="1"/>
          <p:nvPr/>
        </p:nvSpPr>
        <p:spPr>
          <a:xfrm>
            <a:off x="-9498" y="5681638"/>
            <a:ext cx="18602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По всем вопросам, связанным с записью и выбором программ можно обратиться в муниципальные опорные центры по телефонам горячей линии</a:t>
            </a:r>
            <a:endParaRPr kumimoji="0" lang="ru-RU" sz="1000" b="0" i="1" u="none" strike="noStrike" kern="1200" cap="none" spc="0" normalizeH="0" baseline="0" noProof="0" dirty="0">
              <a:ln>
                <a:noFill/>
              </a:ln>
              <a:solidFill>
                <a:srgbClr val="33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FE56DD-7627-0E95-D8C0-BCF5BEB843D4}"/>
              </a:ext>
            </a:extLst>
          </p:cNvPr>
          <p:cNvSpPr txBox="1"/>
          <p:nvPr/>
        </p:nvSpPr>
        <p:spPr>
          <a:xfrm>
            <a:off x="5545558" y="5690264"/>
            <a:ext cx="206405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«Единый портал государственных и муниципальных услуг (функций)»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Портал государственных услуг Российской Федерации (gosuslugi.ru)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0E29C96-0751-0DB4-02B3-811790E5E84D}"/>
              </a:ext>
            </a:extLst>
          </p:cNvPr>
          <p:cNvSpPr/>
          <p:nvPr/>
        </p:nvSpPr>
        <p:spPr>
          <a:xfrm>
            <a:off x="1841467" y="5685555"/>
            <a:ext cx="951723" cy="951723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275C9C-0E90-8EA0-FA2D-30F0E712CC1A}"/>
              </a:ext>
            </a:extLst>
          </p:cNvPr>
          <p:cNvSpPr txBox="1"/>
          <p:nvPr/>
        </p:nvSpPr>
        <p:spPr>
          <a:xfrm>
            <a:off x="2915973" y="5694556"/>
            <a:ext cx="172818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ГИС «</a:t>
            </a:r>
            <a:r>
              <a:rPr kumimoji="0" lang="ru-RU" sz="1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Навигатор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дополнительного образования детей Ставропольского края»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р26.навигатор.дети/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6D11A995-7D3D-15DF-05EC-703F87C32283}"/>
              </a:ext>
            </a:extLst>
          </p:cNvPr>
          <p:cNvSpPr/>
          <p:nvPr/>
        </p:nvSpPr>
        <p:spPr>
          <a:xfrm>
            <a:off x="4532443" y="5690264"/>
            <a:ext cx="951723" cy="951723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78A6EE49-DD3B-E5D7-EE29-BC40086D7A89}"/>
              </a:ext>
            </a:extLst>
          </p:cNvPr>
          <p:cNvSpPr/>
          <p:nvPr/>
        </p:nvSpPr>
        <p:spPr>
          <a:xfrm>
            <a:off x="7531797" y="5713607"/>
            <a:ext cx="951723" cy="951723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206CAFA4-A679-A23F-6169-E531C633E9C8}"/>
              </a:ext>
            </a:extLst>
          </p:cNvPr>
          <p:cNvCxnSpPr/>
          <p:nvPr/>
        </p:nvCxnSpPr>
        <p:spPr>
          <a:xfrm>
            <a:off x="1474237" y="4208106"/>
            <a:ext cx="492656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A7C0808-5609-7683-DB3F-D96CCD56A6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41467" y="5690264"/>
            <a:ext cx="951723" cy="941062"/>
          </a:xfrm>
          <a:prstGeom prst="rect">
            <a:avLst/>
          </a:prstGeom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2512D83-E9DD-5414-9022-358EC0ACEB5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47624" y="5690264"/>
            <a:ext cx="967238" cy="94701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0" name="Picture 4">
            <a:extLst>
              <a:ext uri="{FF2B5EF4-FFF2-40B4-BE49-F238E27FC236}">
                <a16:creationId xmlns:a16="http://schemas.microsoft.com/office/drawing/2014/main" id="{65C4E0FE-2752-E00A-E721-99689C3CA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072" y="5722233"/>
            <a:ext cx="1006213" cy="98369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BF7FA501-0D54-D993-CEB9-F0752D62B5C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65356" y="-1"/>
            <a:ext cx="896349" cy="79539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7986416-0512-9B59-1740-503D39DED8D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20642" y="2660486"/>
            <a:ext cx="1171618" cy="1102699"/>
          </a:xfrm>
          <a:prstGeom prst="rect">
            <a:avLst/>
          </a:prstGeom>
        </p:spPr>
      </p:pic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74B94787-CAD2-D52B-7638-36E91A2E4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64446" flipV="1">
            <a:off x="6149889" y="2450302"/>
            <a:ext cx="1196800" cy="691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1967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256</Words>
  <Application>Microsoft Office PowerPoint</Application>
  <PresentationFormat>Широкоэкранный</PresentationFormat>
  <Paragraphs>11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Пользователь</dc:creator>
  <cp:lastModifiedBy>Пользователь</cp:lastModifiedBy>
  <cp:revision>1</cp:revision>
  <dcterms:created xsi:type="dcterms:W3CDTF">2024-08-14T12:25:38Z</dcterms:created>
  <dcterms:modified xsi:type="dcterms:W3CDTF">2024-08-14T12:34:11Z</dcterms:modified>
</cp:coreProperties>
</file>