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C2D75-12A9-0998-7104-DDE255F14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3BAC91-0004-9770-E5D5-3B8428CB3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505F1B-96B8-E71E-6699-08AE79817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9F9476-F438-3A37-1B31-5A0CF924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9EFD90-DA7B-241C-97A3-40EACF78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16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B3541-0FAB-E0CB-6BD8-0F8B0215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2FCEFC3-E560-304E-7EF2-B5A1A0AA8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AA7C63-0F32-FA03-8CCA-036673A2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7F95B1-840C-0D19-31CF-EA79E345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322C4D-FB39-EA27-5DF2-EF95A9F48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3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5AEDE51-63D2-BF27-B2E6-D24A74E13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273CAC-2496-1AC6-66F1-5F445300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5C061D-8B82-966E-C1DD-C38F205C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AE72B6-2B08-CB4B-9604-11D9B3AB6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DCA688-F32E-AB35-F65F-F1FA23BFD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03952D-7B1E-30C0-0274-BF97051E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A14FCE-FDA3-4BED-8D3B-172CDFEB3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B15621-823C-2BD8-0346-208D26DF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FDB3A2-A30F-8E94-A250-EA05D598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EA0B71-66B3-E5A6-235C-E725D136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B11D8-FED5-463B-FC2A-65C02EE6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A3AE4B-85CD-BCA2-B5D6-C20010ED1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EC9C9F-40E1-8724-D041-0DA42462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A5BE1-353B-09AA-7357-11544302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9AEA89-877F-AE61-1252-A1267F5F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85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77851-506C-62A8-D80C-2876506B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84F4AD-8C8C-6936-FA67-35F661CB5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DC17D0-7B23-2B64-6A8F-9A59884B3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57CC7C-C5E2-F574-6725-C2D1319F4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2B7053-3176-C0A2-B0EB-D2917A94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AC487A-D66E-A23C-5D6E-97349878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37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9EA24-AECA-827C-3835-C734D75F2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249B0E-B7F5-04D6-816C-BC96AA597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0728B8-3C05-7C7A-AB31-F249D562E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F46F38-52FC-60B6-8D41-94889A6EC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76F5CF3-98DC-0BE4-45A5-9BDBD3966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5DDD32-82A0-E2FB-2D30-5B655A52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F6B68B-9655-5FCE-650E-405C6279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A3D455-5F26-D9A5-8529-BA1B7A17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79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95FC0-A4CA-1137-6C99-71E04304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457E4C-EBB5-856B-45B3-0EFE915B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C4AA77-BC60-7CF2-117E-2E9E586C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0BE92A-ABB5-A8F4-96CD-168319607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8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7EAEE27-EB35-EFF5-64E0-DC03C2D7E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343990-1AF7-BE7E-1ED8-7CFF94320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AD0ED24-BA76-D2DC-FC0A-3521A112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69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30189-7D42-00AF-6D9A-A5EAAE47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CE35B7-DDA1-E4BA-9F8F-B0BFA0E84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5E777D-B240-57D6-C409-E09B6A38D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A027BA-A781-24BC-44AE-17330E039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58976E-3005-A321-8E32-8C928229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09D033-E06B-B79F-4269-6ACF02FB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28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28B9B-4D7D-0DFE-4B02-0EFC16CC6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7782913-D0F3-C1AF-A3DC-26AF00229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6691F0-AB3D-95D5-6D8B-17600E2D5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FDE92-E719-81D6-D68B-FAA8F6E8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DFF407-1979-C498-7A91-E80435BB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D7BE09-F64A-63CB-FF53-772CA56C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3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DC45F-8D15-8B01-69BC-69BFD7828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8A6B90-0682-CFCA-3599-26FA6282C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CC8643-DE2B-B2D0-5A84-CCD0E50FDC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211D-1E74-4853-929F-A417D6DCB47D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E37620-38B0-C5E3-AFC6-C1551825D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FE4560-AB3D-B437-FED1-157ADE0D6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DCA07-303C-4E2D-B555-5BE22A707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00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g"/><Relationship Id="rId7" Type="http://schemas.openxmlformats.org/officeDocument/2006/relationships/hyperlink" Target="https://esia.gosuslugi.ru/logi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&#1088;26.&#1085;&#1072;&#1074;&#1080;&#1075;&#1072;&#1090;&#1086;&#1088;.&#1076;&#1077;&#1090;&#1080;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s://yandex.ru/maps/?ll=43.732290%2C45.079220&amp;mode=usermaps&amp;source=constructorLink&amp;um=constructor%3A67c6a16d647d0656781f2913d5b346d01a7e182882740d46bb45f0d18fb3d798&amp;z=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7871F9C2-360A-1919-4845-D9CF9F61E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3046" y="0"/>
            <a:ext cx="923453" cy="74625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D36615F-DD75-04E6-CFB3-17B970604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06421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7BAC19-2706-2CB6-1180-CAACD7616CDC}"/>
              </a:ext>
            </a:extLst>
          </p:cNvPr>
          <p:cNvSpPr txBox="1"/>
          <p:nvPr/>
        </p:nvSpPr>
        <p:spPr>
          <a:xfrm>
            <a:off x="8829596" y="-156597"/>
            <a:ext cx="338557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Уважаемые родители!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Представляем вашему вниманию </a:t>
            </a:r>
            <a:r>
              <a:rPr kumimoji="0" lang="ru-RU" sz="1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ИНТЕРАКТИВНУЮ КАРТУ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созданную для еще более удобной записи на программы в рамках федерального проекта «Новые места»!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Чтобы </a:t>
            </a:r>
            <a:r>
              <a:rPr kumimoji="0" lang="ru-RU" sz="1200" b="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подать заявку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на обучение по программе, созданной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в рамках федерального проекта «Новые места»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необходимо: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✅1. Ознакомиться с перечнем предлагаемых программ в Вашем муниципалитете.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✅2. Подать заявку на обучение через информационную систему «Навигатор дополнительного образования детей Ставропольского края» или справочно-информационный интернет-портал «Госуслуги», нажав на наименование подходящей программы.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sng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*</a:t>
            </a: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С сентября 2024 года в 15 муниципалитетах будут доступны для обучения 52 дополнительные общеразвивающие программы по 6 направленностям.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6C52682B-C3ED-45FC-7CBF-52B1D4C06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420" y="5123155"/>
            <a:ext cx="841898" cy="8108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5736231-1C19-3449-100D-FE76B8ADCDC9}"/>
              </a:ext>
            </a:extLst>
          </p:cNvPr>
          <p:cNvSpPr txBox="1"/>
          <p:nvPr/>
        </p:nvSpPr>
        <p:spPr>
          <a:xfrm>
            <a:off x="9728318" y="4294986"/>
            <a:ext cx="2299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ГИС «</a:t>
            </a: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Навигатор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дополнительного образования детей</a:t>
            </a:r>
            <a:b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Ставропольского края»</a:t>
            </a:r>
            <a:b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000" b="0" i="1" u="sng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kumimoji="0" lang="ru-RU" sz="1000" b="0" i="1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р26.навигатор.дети/</a:t>
            </a:r>
            <a:endParaRPr kumimoji="0" lang="ru-RU" sz="1000" b="0" i="1" u="sng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56D851-F58B-CC33-CE77-E65D2F60AD60}"/>
              </a:ext>
            </a:extLst>
          </p:cNvPr>
          <p:cNvSpPr txBox="1"/>
          <p:nvPr/>
        </p:nvSpPr>
        <p:spPr>
          <a:xfrm>
            <a:off x="9728318" y="5032666"/>
            <a:ext cx="23312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«Единый портал государственных и муниципальных услуг»</a:t>
            </a:r>
            <a:b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Портал государственных услуг Российской Федерации (gosuslugi.ru)</a:t>
            </a:r>
            <a:b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DD5061-D35A-4367-3755-D71CAEF01C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08609" y="4321136"/>
            <a:ext cx="841897" cy="68173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8562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2024-08-14T12:44:23Z</dcterms:created>
  <dcterms:modified xsi:type="dcterms:W3CDTF">2024-08-14T12:44:34Z</dcterms:modified>
</cp:coreProperties>
</file>